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6" r:id="rId5"/>
    <p:sldId id="267" r:id="rId6"/>
    <p:sldId id="268" r:id="rId7"/>
    <p:sldId id="269" r:id="rId8"/>
    <p:sldId id="264" r:id="rId9"/>
    <p:sldId id="27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1" d="100"/>
          <a:sy n="51" d="100"/>
        </p:scale>
        <p:origin x="898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885C02-FBF5-479B-8506-E12E7DDF1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B9918A-7358-4363-AF74-A6B662A713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7555CD-BF2E-4BA9-ACB9-0D0A3B1EA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7B2D1C-3749-4DE2-ABBF-C6C412D28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2310B8-FE79-4954-A900-DA11B5BE7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894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4429E-60AE-48E9-A33E-DEEE11358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5DD42DD-4475-433D-8CF6-748C2F0431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BFB69C-738A-4CF1-9667-6CE005FD6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4C3149-5032-4227-831A-EF59126DE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8704AA-3946-4FE4-B56F-5CD52ED8B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190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1902FD-0479-42FC-A3E2-1B389D98D6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3376E0-FBD6-4E00-8DBE-C89C87C10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FE75C4-0646-43B3-9A7A-ACF018B70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9E43B4-2C20-48B6-B2CA-361F79E1B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878E28-BAB4-4511-9632-9FB6F9948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426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041D5F-1D7D-491F-B241-A9B88D9C9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D0E147-9FA5-4DFB-8B60-2BD677205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BA7B00-CA2B-4355-89DD-521F7B37F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9869B1-793D-4B5B-A6C6-9E6EC4A30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2009F2-FA3E-497F-A435-51A707C1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6250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AEB8BF-88A9-402E-89C2-672484CCF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4C92BD-92B5-4490-8EB3-D9050D391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E816E1-F69B-4332-B5BE-FABE5789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5B6E4F-F793-4918-ABA9-6AE1065F9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99F984-390E-46A7-8231-1C709340A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40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0F4EA3-D86F-4889-BD05-F632DBD4A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DCB3E-77A4-4127-B30B-340C971B44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ECAE4F-7EE5-4E5B-A153-1D241846F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8C3B77-1844-4E4B-AE2F-C921F102E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493C8A-7D23-4B10-B7A7-CFFC409EE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7B5700-1B9B-427C-9276-72CCA836F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515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4B241-5C90-4DAE-A399-214971991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AFCF3B-BF0D-418D-B9CC-729AE1914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1FDB5A-6CE9-486B-8389-0D8565E0F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9F22E2E-71BA-4BBB-A821-58105A16E2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DB8CBB7-20F8-49B9-81AF-CA82CFD89C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78D33F2-7CB6-47B6-8DB1-6DBBD8476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C4ED0A-D0ED-4103-B635-55B4136EE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57EC563-C857-416A-83C5-6363AA02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241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A29B9-74C5-4E54-85FD-34B74B247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1775015-3773-4A20-BDF5-AF7546443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A05E07-A647-49F4-9BD7-ACF9B6246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A77C9F7-CE88-474A-AFF8-D2B39B1A6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649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45093E-1180-449D-85F1-3E88C043A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2216390-8AC9-446E-9C59-2E26F6DFA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1B0D5B-273E-40BE-BF3F-EEDE9C62F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0284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65A970-0BA2-43D6-8010-484013D7A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4F76A1-AF43-44AD-9134-7BCCBDAF3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2FA981-7EF5-4C98-9F04-F2291F13A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FA7CE6-6ED1-4418-A535-350FF2C77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90CE1F-1714-40B8-92FD-4AC290862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93BA83-5A93-4BE3-B930-C33A10FDC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709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512D60-0396-4121-8EE4-B86D8F751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35F012-3206-4F4B-982F-B6A3838560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D99E65-7495-452B-A2A9-61FF82FA9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EA6F4B-83D2-4E96-8BEF-02115FE4A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5ECA38-B89E-4C88-B677-7BE57F266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580D26-8F08-4AB8-9367-2A2C8410F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280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8550746-423D-49BC-AA77-7B14671E2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D7BAA0-4EF2-4176-A41B-E51D8758E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48D736-F379-40D3-A6D2-948F0FC904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1866D-F1FC-4BB4-B987-4701638D27E1}" type="datetimeFigureOut">
              <a:rPr lang="ko-KR" altLang="en-US" smtClean="0"/>
              <a:t>2019-11-01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69E738-120D-40EC-95F0-4BFF69D7D4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C2B6E7-6107-421C-8B8A-6A0CF7D74C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A649C-FC25-46F9-874D-F15AC4A5EA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003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D39F1CA-7FB4-4AEE-8298-CBA0E95AFA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901" y="0"/>
            <a:ext cx="8956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75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61620D80-8A9A-4CB0-B14A-D7529FECD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757" y="0"/>
            <a:ext cx="8958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093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B690C42-347E-4381-BF12-42F62041F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754" y="0"/>
            <a:ext cx="89764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602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4BC4B35-BF47-4A84-A431-4A22E1CFD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272" y="0"/>
            <a:ext cx="90054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9CB58BC-A871-4DCC-B768-99FE0B9A0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261" y="0"/>
            <a:ext cx="89794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34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C2A1AAE-6BF3-4061-BE79-B64840EE8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527" y="0"/>
            <a:ext cx="89409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884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F1EA155-B7CD-4152-8C95-CB0B00A76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444" y="0"/>
            <a:ext cx="90131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121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DC47D45-EA04-41CC-98BF-4057C50BE2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016" y="0"/>
            <a:ext cx="89579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99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210DB0D-163C-4A35-8F2F-BBB96F00A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396" y="0"/>
            <a:ext cx="89652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90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와이드스크린</PresentationFormat>
  <Paragraphs>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인준 황</dc:creator>
  <cp:lastModifiedBy>인준 황</cp:lastModifiedBy>
  <cp:revision>1</cp:revision>
  <dcterms:created xsi:type="dcterms:W3CDTF">2019-10-31T15:46:36Z</dcterms:created>
  <dcterms:modified xsi:type="dcterms:W3CDTF">2019-10-31T15:48:45Z</dcterms:modified>
</cp:coreProperties>
</file>

<file path=docProps/thumbnail.jpeg>
</file>